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76"/>
  </p:normalViewPr>
  <p:slideViewPr>
    <p:cSldViewPr snapToGrid="0">
      <p:cViewPr>
        <p:scale>
          <a:sx n="114" d="100"/>
          <a:sy n="114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8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7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2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1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9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1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E61F143C-A2D1-1FB5-13DD-9BB2F5C1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" y="-2"/>
            <a:ext cx="12191980" cy="68579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6A10D8F-D463-70E5-239B-17AD65E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213441-7DAE-409D-B294-341575BAF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506" y="603315"/>
            <a:ext cx="5649211" cy="3685731"/>
          </a:xfrm>
        </p:spPr>
        <p:txBody>
          <a:bodyPr anchor="t">
            <a:normAutofit/>
          </a:bodyPr>
          <a:lstStyle/>
          <a:p>
            <a:pPr algn="l"/>
            <a:endParaRPr lang="pt-PT" sz="66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24A0F7-6738-D51C-8DE5-FEAA4EDE7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507" y="4437176"/>
            <a:ext cx="4007587" cy="1290807"/>
          </a:xfrm>
        </p:spPr>
        <p:txBody>
          <a:bodyPr anchor="ctr">
            <a:normAutofit/>
          </a:bodyPr>
          <a:lstStyle/>
          <a:p>
            <a:pPr algn="l"/>
            <a:endParaRPr lang="pt-PT" sz="22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95856D7-EBF1-7875-DD00-7600C37718B8}"/>
              </a:ext>
            </a:extLst>
          </p:cNvPr>
          <p:cNvSpPr txBox="1"/>
          <p:nvPr/>
        </p:nvSpPr>
        <p:spPr>
          <a:xfrm>
            <a:off x="5244353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0258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8C6078-B9FC-62D3-82A6-AED0C1C0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23CF07-AAA9-DC0B-9E00-84313AE45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8D80B6-E5E3-361D-DFED-FE88DDD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481" y="800783"/>
            <a:ext cx="8278891" cy="1323867"/>
          </a:xfrm>
        </p:spPr>
        <p:txBody>
          <a:bodyPr anchor="b">
            <a:normAutofit/>
          </a:bodyPr>
          <a:lstStyle/>
          <a:p>
            <a:endParaRPr lang="pt-PT"/>
          </a:p>
        </p:txBody>
      </p:sp>
      <p:pic>
        <p:nvPicPr>
          <p:cNvPr id="6" name="Marcador de Posição de Conteúdo 5" descr="Uma imagem com texto, captura de ecrã&#10;&#10;Os conteúdos gerados por IA podem estar incorretos.">
            <a:extLst>
              <a:ext uri="{FF2B5EF4-FFF2-40B4-BE49-F238E27FC236}">
                <a16:creationId xmlns:a16="http://schemas.microsoft.com/office/drawing/2014/main" id="{7B147787-91B4-8E4A-54FE-55A0C6A67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6856677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Macintosh PowerPoint</Application>
  <PresentationFormat>Ecrã Panorâmico</PresentationFormat>
  <Paragraphs>0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5" baseType="lpstr">
      <vt:lpstr>Arial</vt:lpstr>
      <vt:lpstr>Neue Haas Grotesk Text Pro</vt:lpstr>
      <vt:lpstr>VanillaVTI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Marketing CMM</dc:creator>
  <cp:lastModifiedBy>Marketing CMM</cp:lastModifiedBy>
  <cp:revision>1</cp:revision>
  <dcterms:created xsi:type="dcterms:W3CDTF">2025-10-20T15:36:19Z</dcterms:created>
  <dcterms:modified xsi:type="dcterms:W3CDTF">2025-10-20T16:24:32Z</dcterms:modified>
</cp:coreProperties>
</file>