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1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E4F4D8-B3EB-424D-965E-32C671B95C11}" v="4" dt="2025-10-20T16:50:03.0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20"/>
    <p:restoredTop sz="94699"/>
  </p:normalViewPr>
  <p:slideViewPr>
    <p:cSldViewPr snapToGrid="0">
      <p:cViewPr varScale="1">
        <p:scale>
          <a:sx n="115" d="100"/>
          <a:sy n="115" d="100"/>
        </p:scale>
        <p:origin x="6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eting CMM" userId="350d755b-13c9-4d67-9012-0375c742f6ff" providerId="ADAL" clId="{9B54544A-4161-5B63-9FE4-56931D08CB31}"/>
    <pc:docChg chg="undo custSel modSld">
      <pc:chgData name="Marketing CMM" userId="350d755b-13c9-4d67-9012-0375c742f6ff" providerId="ADAL" clId="{9B54544A-4161-5B63-9FE4-56931D08CB31}" dt="2025-10-20T16:50:03.046" v="7" actId="14826"/>
      <pc:docMkLst>
        <pc:docMk/>
      </pc:docMkLst>
      <pc:sldChg chg="modSp mod">
        <pc:chgData name="Marketing CMM" userId="350d755b-13c9-4d67-9012-0375c742f6ff" providerId="ADAL" clId="{9B54544A-4161-5B63-9FE4-56931D08CB31}" dt="2025-10-20T16:49:51.729" v="6" actId="1076"/>
        <pc:sldMkLst>
          <pc:docMk/>
          <pc:sldMk cId="1902588180" sldId="256"/>
        </pc:sldMkLst>
        <pc:picChg chg="mod">
          <ac:chgData name="Marketing CMM" userId="350d755b-13c9-4d67-9012-0375c742f6ff" providerId="ADAL" clId="{9B54544A-4161-5B63-9FE4-56931D08CB31}" dt="2025-10-20T16:49:51.729" v="6" actId="1076"/>
          <ac:picMkLst>
            <pc:docMk/>
            <pc:sldMk cId="1902588180" sldId="256"/>
            <ac:picMk id="24" creationId="{E61F143C-A2D1-1FB5-13DD-9BB2F5C1A464}"/>
          </ac:picMkLst>
        </pc:picChg>
      </pc:sldChg>
      <pc:sldChg chg="modSp">
        <pc:chgData name="Marketing CMM" userId="350d755b-13c9-4d67-9012-0375c742f6ff" providerId="ADAL" clId="{9B54544A-4161-5B63-9FE4-56931D08CB31}" dt="2025-10-20T16:50:03.046" v="7" actId="14826"/>
        <pc:sldMkLst>
          <pc:docMk/>
          <pc:sldMk cId="4086856677" sldId="257"/>
        </pc:sldMkLst>
        <pc:picChg chg="mod">
          <ac:chgData name="Marketing CMM" userId="350d755b-13c9-4d67-9012-0375c742f6ff" providerId="ADAL" clId="{9B54544A-4161-5B63-9FE4-56931D08CB31}" dt="2025-10-20T16:50:03.046" v="7" actId="14826"/>
          <ac:picMkLst>
            <pc:docMk/>
            <pc:sldMk cId="4086856677" sldId="257"/>
            <ac:picMk id="6" creationId="{7B147787-91B4-8E4A-54FE-55A0C6A67FC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FA71-3A18-48C0-980F-4B68F7F63042}" type="datetime1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82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EDB3-C0E8-45F8-9E1D-1B6C8D1880C0}" type="datetime1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970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C4B-54ED-4041-B552-9BA760FA3DBA}" type="datetime1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72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210E-201E-4473-82AC-2466F5386C38}" type="datetime1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52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A198-6CAB-4B8F-B93F-1F9C8C4B6CE7}" type="datetime1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144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041F-4525-44D5-AA4F-332294BF1F56}" type="datetime1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524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7091-BBDF-4EB9-BA6B-2BB67AC4FC0F}" type="datetime1">
              <a:rPr lang="en-US" smtClean="0"/>
              <a:t>10/20/25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113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26B-77A6-410C-9796-083F278E0125}" type="datetime1">
              <a:rPr lang="en-US" smtClean="0"/>
              <a:t>10/20/25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5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78B-D289-4C40-8593-3D356C49DA58}" type="datetime1">
              <a:rPr lang="en-US" smtClean="0"/>
              <a:t>10/20/25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04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FAE3-14DB-48A7-A80F-80DDB072CE3D}" type="datetime1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81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EAEF-6478-4102-8F5D-A5FE9FC97ACB}" type="datetime1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95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7F45AC6-C491-4585-A584-9CE2AF7D5500}" type="datetime1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915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50" r:id="rId6"/>
    <p:sldLayoutId id="2147483745" r:id="rId7"/>
    <p:sldLayoutId id="2147483746" r:id="rId8"/>
    <p:sldLayoutId id="2147483747" r:id="rId9"/>
    <p:sldLayoutId id="2147483749" r:id="rId10"/>
    <p:sldLayoutId id="214748374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6E448DB1-4196-18A6-15DA-C72635C1B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E61F143C-A2D1-1FB5-13DD-9BB2F5C1A4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" y="12"/>
            <a:ext cx="12191978" cy="685798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6A10D8F-D463-70E5-239B-17AD65EF4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73183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0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7213441-7DAE-409D-B294-341575BAFE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506" y="603315"/>
            <a:ext cx="5649211" cy="3685731"/>
          </a:xfrm>
        </p:spPr>
        <p:txBody>
          <a:bodyPr anchor="t">
            <a:normAutofit/>
          </a:bodyPr>
          <a:lstStyle/>
          <a:p>
            <a:pPr algn="l"/>
            <a:endParaRPr lang="pt-PT" sz="660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524A0F7-6738-D51C-8DE5-FEAA4EDE7A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6507" y="4437176"/>
            <a:ext cx="4007587" cy="1290807"/>
          </a:xfrm>
        </p:spPr>
        <p:txBody>
          <a:bodyPr anchor="ctr">
            <a:normAutofit/>
          </a:bodyPr>
          <a:lstStyle/>
          <a:p>
            <a:pPr algn="l"/>
            <a:endParaRPr lang="pt-PT" sz="220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95856D7-EBF1-7875-DD00-7600C37718B8}"/>
              </a:ext>
            </a:extLst>
          </p:cNvPr>
          <p:cNvSpPr txBox="1"/>
          <p:nvPr/>
        </p:nvSpPr>
        <p:spPr>
          <a:xfrm>
            <a:off x="5244353" y="45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9025881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C8C6078-B9FC-62D3-82A6-AED0C1C0C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323CF07-AAA9-DC0B-9E00-84313AE453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48D80B6-E5E3-361D-DFED-FE88DDDE5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481" y="800783"/>
            <a:ext cx="8278891" cy="1323867"/>
          </a:xfrm>
        </p:spPr>
        <p:txBody>
          <a:bodyPr anchor="b">
            <a:normAutofit/>
          </a:bodyPr>
          <a:lstStyle/>
          <a:p>
            <a:endParaRPr lang="pt-PT"/>
          </a:p>
        </p:txBody>
      </p:sp>
      <p:pic>
        <p:nvPicPr>
          <p:cNvPr id="6" name="Marcador de Posição de Conteúdo 5">
            <a:extLst>
              <a:ext uri="{FF2B5EF4-FFF2-40B4-BE49-F238E27FC236}">
                <a16:creationId xmlns:a16="http://schemas.microsoft.com/office/drawing/2014/main" id="{7B147787-91B4-8E4A-54FE-55A0C6A67F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86856677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0</Words>
  <Application>Microsoft Macintosh PowerPoint</Application>
  <PresentationFormat>Ecrã Panorâmico</PresentationFormat>
  <Paragraphs>0</Paragraphs>
  <Slides>2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</vt:i4>
      </vt:variant>
    </vt:vector>
  </HeadingPairs>
  <TitlesOfParts>
    <vt:vector size="5" baseType="lpstr">
      <vt:lpstr>Arial</vt:lpstr>
      <vt:lpstr>Neue Haas Grotesk Text Pro</vt:lpstr>
      <vt:lpstr>VanillaVTI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Marketing CMM</dc:creator>
  <cp:lastModifiedBy>Marketing CMM</cp:lastModifiedBy>
  <cp:revision>1</cp:revision>
  <dcterms:created xsi:type="dcterms:W3CDTF">2025-10-20T15:36:19Z</dcterms:created>
  <dcterms:modified xsi:type="dcterms:W3CDTF">2025-10-20T16:50:08Z</dcterms:modified>
</cp:coreProperties>
</file>